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2" r:id="rId6"/>
    <p:sldId id="263" r:id="rId7"/>
    <p:sldId id="264" r:id="rId8"/>
    <p:sldId id="265" r:id="rId9"/>
    <p:sldId id="266" r:id="rId10"/>
    <p:sldId id="268" r:id="rId11"/>
  </p:sldIdLst>
  <p:sldSz cx="12192000" cy="6858000"/>
  <p:notesSz cx="6858000" cy="9144000"/>
  <p:defaultTextStyle>
    <a:defPPr rtl="0">
      <a:defRPr lang="pl-p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58" y="-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C3EDF0C-9B68-4E0D-914B-3F65C0774E9C}" type="datetime1">
              <a:rPr lang="pl-PL" smtClean="0"/>
              <a:t>28.05.2023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D331BE-4A26-441F-AE74-A51A4C94AC14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612178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8716C-CEBE-463D-855C-9766CA91CF20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F6B3765-1535-41FB-A927-AAD2D1E85382}" type="slidenum">
              <a:rPr lang="pl-PL" noProof="0" smtClean="0"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6B3765-1535-41FB-A927-AAD2D1E85382}" type="slidenum">
              <a:rPr lang="pl-PL" smtClean="0"/>
              <a:t>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94271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6B3765-1535-41FB-A927-AAD2D1E85382}" type="slidenum">
              <a:rPr lang="pl-PL" smtClean="0"/>
              <a:t>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31209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rtlCol="0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  <a:endParaRPr lang="pl-PL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CD86DE2-3885-4346-9799-EA543624CFEE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zny 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15B93A3-9B47-43D3-85D3-2ECF217B3BCF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rtlCol="0"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30BDA14-9539-4096-9F00-A8CB927F7470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tat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446212" y="372940"/>
            <a:ext cx="9302752" cy="2992904"/>
          </a:xfrm>
        </p:spPr>
        <p:txBody>
          <a:bodyPr rtlCol="0" anchor="ctr"/>
          <a:lstStyle>
            <a:lvl1pPr>
              <a:defRPr sz="4400"/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3"/>
          </p:nvPr>
        </p:nvSpPr>
        <p:spPr>
          <a:xfrm>
            <a:off x="1720644" y="3373372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838200" y="4509544"/>
            <a:ext cx="10512424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838200" y="6364165"/>
            <a:ext cx="2743200" cy="365125"/>
          </a:xfrm>
        </p:spPr>
        <p:txBody>
          <a:bodyPr rtlCol="0"/>
          <a:lstStyle>
            <a:lvl1pPr>
              <a:defRPr/>
            </a:lvl1pPr>
          </a:lstStyle>
          <a:p>
            <a:fld id="{A37E4099-CFD1-4D32-99E6-5C283C4B52E1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4038600" y="6364165"/>
            <a:ext cx="4114800" cy="365125"/>
          </a:xfrm>
        </p:spPr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8610600" y="6364165"/>
            <a:ext cx="2743200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  <p:sp>
        <p:nvSpPr>
          <p:cNvPr id="9" name="Pole tekstowe 8"/>
          <p:cNvSpPr txBox="1"/>
          <p:nvPr/>
        </p:nvSpPr>
        <p:spPr>
          <a:xfrm>
            <a:off x="1111044" y="79463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l-PL" sz="80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Pole tekstowe 9"/>
          <p:cNvSpPr txBox="1"/>
          <p:nvPr/>
        </p:nvSpPr>
        <p:spPr>
          <a:xfrm>
            <a:off x="10437812" y="275101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l-PL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rtlCol="0"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000EFE4-F82D-4B53-8F41-442D824B2012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7" name="Tekst — symbol zastępczy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8" name="Tekst — symbol zastępczy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9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 marL="0" indent="0" rtl="0"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0">
              <a:buNone/>
            </a:pPr>
            <a:r>
              <a:rPr lang="pl-PL" noProof="0" dirty="0"/>
              <a:t>Kliknij, aby edytować style wzorca tekstu</a:t>
            </a:r>
          </a:p>
        </p:txBody>
      </p:sp>
      <p:sp>
        <p:nvSpPr>
          <p:cNvPr id="10" name="Tekst — symbol zastępczy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11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 marL="0" indent="0" rtl="0"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0">
              <a:buNone/>
            </a:pPr>
            <a:r>
              <a:rPr lang="pl-PL" noProof="0" dirty="0"/>
              <a:t>Kliknij, aby edytować style wzorca tekstu</a:t>
            </a:r>
          </a:p>
        </p:txBody>
      </p:sp>
      <p:sp>
        <p:nvSpPr>
          <p:cNvPr id="12" name="Tekst — symbol zastępczy 3"/>
          <p:cNvSpPr>
            <a:spLocks noGrp="1"/>
          </p:cNvSpPr>
          <p:nvPr>
            <p:ph type="body" sz="half" idx="17" hasCustomPrompt="1"/>
          </p:nvPr>
        </p:nvSpPr>
        <p:spPr>
          <a:xfrm>
            <a:off x="7829035" y="2571750"/>
            <a:ext cx="2932113" cy="3589338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31C38B8-1A9A-4CB7-9369-7487BB68185C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a z obraz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19" name="Tekst — symbol zastępczy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0" name="Obraz — symbol zastępczy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21" name="Tekst — symbol zastępczy 3"/>
          <p:cNvSpPr>
            <a:spLocks noGrp="1"/>
          </p:cNvSpPr>
          <p:nvPr>
            <p:ph type="body" sz="half" idx="18" hasCustomPrompt="1"/>
          </p:nvPr>
        </p:nvSpPr>
        <p:spPr>
          <a:xfrm>
            <a:off x="1332085" y="4873765"/>
            <a:ext cx="2940050" cy="659189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2" name="Tekst — symbol zastępczy 4"/>
          <p:cNvSpPr>
            <a:spLocks noGrp="1"/>
          </p:cNvSpPr>
          <p:nvPr>
            <p:ph type="body" sz="quarter" idx="3" hasCustomPrompt="1"/>
          </p:nvPr>
        </p:nvSpPr>
        <p:spPr>
          <a:xfrm>
            <a:off x="4568997" y="4297503"/>
            <a:ext cx="2930525" cy="576262"/>
          </a:xfrm>
        </p:spPr>
        <p:txBody>
          <a:bodyPr rtlCol="0" anchor="b">
            <a:noAutofit/>
          </a:bodyPr>
          <a:lstStyle>
            <a:lvl1pPr marL="0" indent="0" rtl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3" name="Obraz — symbol zastępczy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24" name="Tekst — symbol zastępczy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25" name="Tekst — symbol zastępczy 4"/>
          <p:cNvSpPr>
            <a:spLocks noGrp="1"/>
          </p:cNvSpPr>
          <p:nvPr>
            <p:ph type="body" sz="quarter" idx="13" hasCustomPrompt="1"/>
          </p:nvPr>
        </p:nvSpPr>
        <p:spPr>
          <a:xfrm>
            <a:off x="7804322" y="4297503"/>
            <a:ext cx="2932113" cy="576262"/>
          </a:xfrm>
        </p:spPr>
        <p:txBody>
          <a:bodyPr rtlCol="0" anchor="b">
            <a:noAutofit/>
          </a:bodyPr>
          <a:lstStyle>
            <a:lvl1pPr marL="0" indent="0" rtl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 dirty="0"/>
              <a:t>Kliknij, aby edytować style wzorca tekstu</a:t>
            </a:r>
          </a:p>
        </p:txBody>
      </p:sp>
      <p:sp>
        <p:nvSpPr>
          <p:cNvPr id="26" name="Obraz — symbol zastępczy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27" name="Tekst — symbol zastępczy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E7C33AD-BFE9-4BD8-8BE8-FAC862948386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D0444D1-B2BA-4DDB-BFD4-EB35182F0B26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8170E9B-0179-49D8-B25A-994C15DB47AC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B1DCB47-222A-444C-A055-A787DABB53B1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rtlCol="0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8" name="Podtytuł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7C73C2C-280C-472F-BFB7-1887DD77F24E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FF70330-6173-49E1-997A-94CAA045CCD6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rtlCol="0"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 rtl="0">
              <a:buNone/>
            </a:pPr>
            <a:r>
              <a:rPr lang="pl-PL" noProof="0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8A243CD-95BE-483F-93D6-6DFAFA676620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C0ADEEF-D7E2-425D-BC3F-FABFBB46C4BA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EC95A73-4F84-4C68-9034-58B7F45905F8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/>
          <a:p>
            <a:pPr lvl="0" rtl="0"/>
            <a:r>
              <a:rPr lang="pl-PL" noProof="0"/>
              <a:t>Kliknij, aby edytować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DF8FF31-5438-4C5E-A2E5-30ACBA9AC2C5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l-PL" noProof="0"/>
              <a:t>Kliknij, aby edytować styl</a:t>
            </a:r>
            <a:endParaRPr lang="pl-PL" noProof="0" dirty="0"/>
          </a:p>
        </p:txBody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 rtlCol="0"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00EAED3-5B0E-4190-9EB7-B0BA66B06836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noProof="0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l-PL" noProof="0" smtClean="0"/>
              <a:t>‹#›</a:t>
            </a:fld>
            <a:endParaRPr lang="pl-PL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 dirty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47610CE-D274-43B1-9D02-ECCECB376FAF}" type="datetime1">
              <a:rPr lang="pl-PL" smtClean="0"/>
              <a:pPr/>
              <a:t>28.05.2023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rtl="0"/>
            <a:fld id="{6D22F896-40B5-4ADD-8801-0D06FADFA095}" type="slidenum">
              <a:rPr lang="pl-PL" noProof="0" smtClean="0"/>
              <a:pPr/>
              <a:t>‹#›</a:t>
            </a:fld>
            <a:endParaRPr lang="pl-PL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 descr="zbliżenie na fale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1000"/>
          </a:blip>
          <a:srcRect l="9091" t="3462" b="19929"/>
          <a:stretch/>
        </p:blipFill>
        <p:spPr>
          <a:xfrm>
            <a:off x="20" y="25938"/>
            <a:ext cx="12191980" cy="6858000"/>
          </a:xfrm>
          <a:prstGeom prst="rect">
            <a:avLst/>
          </a:prstGeom>
        </p:spPr>
      </p:pic>
      <p:sp>
        <p:nvSpPr>
          <p:cNvPr id="3" name="Podtytuł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9637" y="5625812"/>
            <a:ext cx="9117564" cy="821641"/>
          </a:xfrm>
        </p:spPr>
        <p:txBody>
          <a:bodyPr rtlCol="0">
            <a:normAutofit/>
          </a:bodyPr>
          <a:lstStyle/>
          <a:p>
            <a:pPr rtl="0"/>
            <a:r>
              <a:rPr lang="pl-PL" dirty="0" err="1"/>
              <a:t>ver</a:t>
            </a:r>
            <a:r>
              <a:rPr lang="pl-PL" dirty="0"/>
              <a:t> 1.0    28.05.2023</a:t>
            </a: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49759" y="3829547"/>
            <a:ext cx="9144000" cy="1641490"/>
          </a:xfrm>
        </p:spPr>
        <p:txBody>
          <a:bodyPr rtlCol="0">
            <a:normAutofit/>
          </a:bodyPr>
          <a:lstStyle/>
          <a:p>
            <a:r>
              <a:rPr lang="pl-PL" dirty="0"/>
              <a:t>Aplikacja </a:t>
            </a:r>
            <a:r>
              <a:rPr lang="pl-PL" dirty="0" err="1"/>
              <a:t>Timeloger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pl-PL" sz="4000" b="1" kern="0" dirty="0"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Scenariusz I</a:t>
            </a:r>
            <a:r>
              <a:rPr lang="pl-PL" sz="1800" b="1" kern="0" dirty="0">
                <a:solidFill>
                  <a:schemeClr val="tx1"/>
                </a:solidFill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pl-PL" sz="1800" b="1" kern="0" dirty="0">
              <a:solidFill>
                <a:schemeClr val="tx1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0BE18900-5EF0-EE7A-FC85-D7CA1DE90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lvl="0" indent="0">
              <a:lnSpc>
                <a:spcPct val="115000"/>
              </a:lnSpc>
              <a:spcAft>
                <a:spcPts val="1000"/>
              </a:spcAft>
              <a:buNone/>
              <a:tabLst>
                <a:tab pos="457200" algn="l"/>
              </a:tabLst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Rozpoczęcie pracy:</a:t>
            </a:r>
            <a:endParaRPr lang="pl-PL" sz="6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None/>
              <a:tabLst>
                <a:tab pos="457200" algn="l"/>
              </a:tabLst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Przed każdą komendą należy uruchomić program za pomocą polecenia:</a:t>
            </a: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None/>
              <a:tabLst>
                <a:tab pos="457200" algn="l"/>
              </a:tabLst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64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</a:t>
            </a: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–jar Timeloger-1.0-SNAPSHOT.jar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start -p „MWO” -t “design of </a:t>
            </a:r>
            <a:r>
              <a:rPr lang="pl-PL" sz="64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</a:t>
            </a: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</a:t>
            </a:r>
            <a:r>
              <a:rPr lang="en-US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Aplikacja dodaje wpis do pliku </a:t>
            </a:r>
            <a:r>
              <a:rPr lang="pl-PL" sz="64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csv</a:t>
            </a: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zawierający:</a:t>
            </a:r>
            <a:endParaRPr lang="pl-PL" sz="64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 projektu, </a:t>
            </a:r>
            <a:endParaRPr lang="pl-PL" sz="64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dacie i godzinie rozpoczęcia zadania, </a:t>
            </a:r>
            <a:endParaRPr lang="pl-PL" sz="64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nazwę projektu, </a:t>
            </a:r>
            <a:endParaRPr lang="pl-PL" sz="64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zadania,</a:t>
            </a:r>
            <a:endParaRPr lang="pl-PL" sz="6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endParaRPr lang="pl-PL" sz="64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None/>
              <a:tabLst>
                <a:tab pos="457200" algn="l"/>
              </a:tabLst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Zakończenie pracy: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stop </a:t>
            </a: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pl-PL" sz="6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Zatrzymanie pracy nad obecnym zadaniem, aplikacja do ostatniego logu dodaje czas zakończenia zadania</a:t>
            </a:r>
          </a:p>
          <a:p>
            <a:pPr indent="0">
              <a:lnSpc>
                <a:spcPct val="115000"/>
              </a:lnSpc>
              <a:buNone/>
            </a:pPr>
            <a:endParaRPr lang="pl-PL" sz="64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13C35B8-2711-4D6D-F76E-E9DC4BBBB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513184"/>
            <a:ext cx="10233800" cy="5663779"/>
          </a:xfrm>
        </p:spPr>
        <p:txBody>
          <a:bodyPr>
            <a:normAutofit/>
          </a:bodyPr>
          <a:lstStyle/>
          <a:p>
            <a:pPr marL="0" lvl="0" indent="0">
              <a:lnSpc>
                <a:spcPct val="115000"/>
              </a:lnSpc>
              <a:spcAft>
                <a:spcPts val="1000"/>
              </a:spcAft>
              <a:buNone/>
              <a:tabLst>
                <a:tab pos="457200" algn="l"/>
              </a:tabLst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Wyświetlanie listy wszystkich logów</a:t>
            </a:r>
          </a:p>
          <a:p>
            <a:pPr marL="228600">
              <a:lnSpc>
                <a:spcPct val="115000"/>
              </a:lnSpc>
              <a:spcAft>
                <a:spcPts val="1000"/>
              </a:spcAft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 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aplikacja wyświetla wszystkie dotychczasowe logi w formacie:</a:t>
            </a: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pl-PL" sz="1600" dirty="0">
                <a:solidFill>
                  <a:schemeClr val="tx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tart </a:t>
            </a: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pl-PL" sz="1600" dirty="0">
                <a:solidFill>
                  <a:schemeClr val="tx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top </a:t>
            </a: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projektu, 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zadania, 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742950" lvl="1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endParaRPr lang="pl-PL" sz="64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None/>
              <a:tabLst>
                <a:tab pos="457200" algn="l"/>
              </a:tabLst>
            </a:pPr>
            <a:endParaRPr lang="pl-PL" sz="64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l-PL" sz="5600" dirty="0"/>
          </a:p>
          <a:p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459A4A56-40E5-759C-1A77-C9861A8D3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952" y="3649980"/>
            <a:ext cx="4416941" cy="149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698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BDD0E09-F5B6-A1AA-0D1B-92440D4DC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000" b="1" kern="0" dirty="0"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Scenariusz II</a:t>
            </a:r>
            <a:endParaRPr lang="pl-PL" sz="4000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EC0D167-392F-CAA2-B4F1-95FBE44909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15000"/>
              </a:lnSpc>
              <a:spcAft>
                <a:spcPts val="1000"/>
              </a:spcAft>
              <a:buNone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D090066E-F200-E3BB-1377-0A07CC7A014A}"/>
              </a:ext>
            </a:extLst>
          </p:cNvPr>
          <p:cNvSpPr txBox="1"/>
          <p:nvPr/>
        </p:nvSpPr>
        <p:spPr>
          <a:xfrm>
            <a:off x="381000" y="1478652"/>
            <a:ext cx="10972800" cy="868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15000"/>
              </a:lnSpc>
              <a:spcAft>
                <a:spcPts val="10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pl-PL" sz="1800" dirty="0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Wyświetlanie ostatnich </a:t>
            </a:r>
            <a:r>
              <a:rPr lang="pl-PL" sz="1800" dirty="0" err="1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tasków</a:t>
            </a:r>
            <a:r>
              <a:rPr lang="pl-PL" sz="1800" dirty="0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15000"/>
              </a:lnSpc>
              <a:spcAft>
                <a:spcPts val="1000"/>
              </a:spcAft>
            </a:pPr>
            <a:r>
              <a:rPr lang="pl-PL" sz="1800" dirty="0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    </a:t>
            </a:r>
            <a:r>
              <a:rPr lang="pl-PL" sz="1800" dirty="0" err="1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last</a:t>
            </a:r>
            <a:r>
              <a:rPr lang="pl-PL" sz="1800" dirty="0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[liczba logów] 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pl-PL" sz="1800" dirty="0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wyświetlenie indeksu, nazwy projektu, nazwy zadania wskazanej liczby logów</a:t>
            </a:r>
          </a:p>
        </p:txBody>
      </p:sp>
    </p:spTree>
    <p:extLst>
      <p:ext uri="{BB962C8B-B14F-4D97-AF65-F5344CB8AC3E}">
        <p14:creationId xmlns:p14="http://schemas.microsoft.com/office/powerpoint/2010/main" val="1325381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0A8BECE-DFF6-7AE5-06C6-0B44821E9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671804"/>
            <a:ext cx="10233800" cy="5505159"/>
          </a:xfrm>
        </p:spPr>
        <p:txBody>
          <a:bodyPr>
            <a:normAutofit/>
          </a:bodyPr>
          <a:lstStyle/>
          <a:p>
            <a:pPr marL="0" lvl="0" indent="0">
              <a:lnSpc>
                <a:spcPct val="115000"/>
              </a:lnSpc>
              <a:buNone/>
              <a:tabLst>
                <a:tab pos="457200" algn="l"/>
              </a:tabLst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Generowanie raportu w konsoli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15000"/>
              </a:lnSpc>
              <a:spcAft>
                <a:spcPts val="1000"/>
              </a:spcAft>
              <a:buNone/>
            </a:pP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15000"/>
              </a:lnSpc>
              <a:spcAft>
                <a:spcPts val="1000"/>
              </a:spcAft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report 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aplikacja wyświetla zestawienie wszystkich logów w następującym formacie: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projektu1 ,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zadania1 + </a:t>
            </a: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zadania2 + </a:t>
            </a: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projektu1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projektu2 ,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zadania1 + </a:t>
            </a: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zadania2 + </a:t>
            </a: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1143000" lvl="2" indent="-228600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"/>
            </a:pP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projektu2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76225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30DD8DB-34A4-5C97-2458-37010E9D6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000" b="1" kern="0" dirty="0"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Scenariusz III</a:t>
            </a:r>
            <a:endParaRPr lang="pl-PL" sz="4000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B3D642A-B44B-D1B6-047C-CCB30666C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15000"/>
              </a:lnSpc>
              <a:spcAft>
                <a:spcPts val="1000"/>
              </a:spcAft>
              <a:buNone/>
              <a:tabLst>
                <a:tab pos="457200" algn="l"/>
              </a:tabLst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Rozpoczęcie pracy: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start -p „MWO” -t “design of </a:t>
            </a: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task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 </a:t>
            </a:r>
            <a:r>
              <a:rPr lang="en-US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Aplikacja dodaje wpis do pliku </a:t>
            </a:r>
            <a:r>
              <a:rPr lang="pl-PL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csv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zawierający: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index projektu, 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dacie i godzinie rozpoczęcia zadania, 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nazwę projektu, 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lvl="2" indent="-228600">
              <a:lnSpc>
                <a:spcPct val="115000"/>
              </a:lnSpc>
              <a:buFont typeface="Wingdings" panose="05000000000000000000" pitchFamily="2" charset="2"/>
              <a:buChar char=""/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nazwa zadania,</a:t>
            </a: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indent="0">
              <a:lnSpc>
                <a:spcPct val="115000"/>
              </a:lnSpc>
              <a:buNone/>
            </a:pPr>
            <a:endParaRPr lang="pl-PL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None/>
              <a:tabLst>
                <a:tab pos="457200" algn="l"/>
              </a:tabLst>
            </a:pP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Zakończenie pracy – wpisanie stop 2 razy:</a:t>
            </a:r>
          </a:p>
          <a:p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stop 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pl-PL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 pierwszej komendzie uzupełniany jest koniec pracy w ostatnim logu, przy drugim wywołaniu komendy - wyświetlenie komunikatu dla użytkownika „ Ten projekt już został zastopowany”</a:t>
            </a:r>
            <a:endParaRPr lang="pl-PL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009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1B2D86-8C80-02E7-736A-D5CB0089B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000" b="1" kern="0" dirty="0"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Scenariusz IV</a:t>
            </a:r>
            <a:endParaRPr lang="pl-PL" sz="4000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3E2420-460F-B369-D90F-9405BDDB9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15000"/>
              </a:lnSpc>
              <a:buNone/>
              <a:tabLst>
                <a:tab pos="457200" algn="l"/>
              </a:tabLst>
            </a:pPr>
            <a:r>
              <a:rPr lang="pl-PL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Wyświetlenie podpowiedzi dla użytkownika: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pl-PL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16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help</a:t>
            </a:r>
            <a:r>
              <a:rPr lang="pl-PL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l-PL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pl-PL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wyświetlenie listy komend z opisem</a:t>
            </a:r>
          </a:p>
          <a:p>
            <a:pPr indent="0">
              <a:lnSpc>
                <a:spcPct val="115000"/>
              </a:lnSpc>
              <a:buNone/>
            </a:pPr>
            <a:r>
              <a:rPr lang="pl-PL" sz="2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LISTA KOMEND:</a:t>
            </a:r>
          </a:p>
          <a:p>
            <a:pPr marL="914400" lvl="1">
              <a:lnSpc>
                <a:spcPct val="115000"/>
              </a:lnSpc>
            </a:pPr>
            <a:r>
              <a:rPr lang="pl-PL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start –p &lt;nazwa projektu&gt; - t&lt;nazwa zadania&gt; - rozpoczęcie nowego zadania</a:t>
            </a:r>
          </a:p>
          <a:p>
            <a:pPr marL="914400" lvl="1">
              <a:lnSpc>
                <a:spcPct val="115000"/>
              </a:lnSpc>
            </a:pPr>
            <a:r>
              <a:rPr lang="pl-PL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stop – zakończenie bieżącego zadania</a:t>
            </a:r>
          </a:p>
          <a:p>
            <a:pPr marL="914400" lvl="1">
              <a:lnSpc>
                <a:spcPct val="115000"/>
              </a:lnSpc>
            </a:pPr>
            <a:r>
              <a:rPr lang="pl-PL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last</a:t>
            </a:r>
            <a:r>
              <a:rPr lang="pl-PL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+n – wyświetlenie n ostatnich logów wraz z numerami indeksów</a:t>
            </a:r>
          </a:p>
          <a:p>
            <a:pPr marL="914400" lvl="1">
              <a:lnSpc>
                <a:spcPct val="115000"/>
              </a:lnSpc>
            </a:pPr>
            <a:r>
              <a:rPr lang="pl-PL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pl-PL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ist – wyświetlenie wszystkich logów</a:t>
            </a:r>
          </a:p>
          <a:p>
            <a:pPr marL="914400" lvl="1">
              <a:lnSpc>
                <a:spcPct val="115000"/>
              </a:lnSpc>
            </a:pPr>
            <a:r>
              <a:rPr lang="pl-PL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pl-PL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eport  – generowanie całościowego raportu</a:t>
            </a:r>
          </a:p>
          <a:p>
            <a:pPr marL="0" lvl="0" indent="0">
              <a:lnSpc>
                <a:spcPct val="115000"/>
              </a:lnSpc>
              <a:spcAft>
                <a:spcPts val="1000"/>
              </a:spcAft>
              <a:buNone/>
              <a:tabLst>
                <a:tab pos="457200" algn="l"/>
              </a:tabLst>
            </a:pPr>
            <a:endParaRPr lang="pl-PL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22519607"/>
      </p:ext>
    </p:extLst>
  </p:cSld>
  <p:clrMapOvr>
    <a:masterClrMapping/>
  </p:clrMapOvr>
</p:sld>
</file>

<file path=ppt/theme/theme1.xml><?xml version="1.0" encoding="utf-8"?>
<a:theme xmlns:a="http://schemas.openxmlformats.org/drawingml/2006/main" name="Głębia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296_TF77929380.potx" id="{E21FF73A-2106-43F1-A8E5-244999EA8E9B}" vid="{724C1F7D-BAD3-4CF3-9F90-08808F1765BE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Projekt Głębokość</Template>
  <TotalTime>225</TotalTime>
  <Words>320</Words>
  <Application>Microsoft Office PowerPoint</Application>
  <PresentationFormat>Panoramiczny</PresentationFormat>
  <Paragraphs>58</Paragraphs>
  <Slides>7</Slides>
  <Notes>2</Notes>
  <HiddenSlides>0</HiddenSlides>
  <MMClips>0</MMClips>
  <ScaleCrop>false</ScaleCrop>
  <HeadingPairs>
    <vt:vector size="6" baseType="variant">
      <vt:variant>
        <vt:lpstr>Używane czcionki</vt:lpstr>
      </vt:variant>
      <vt:variant>
        <vt:i4>6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Corbel</vt:lpstr>
      <vt:lpstr>Courier New</vt:lpstr>
      <vt:lpstr>Wingdings</vt:lpstr>
      <vt:lpstr>Głębia</vt:lpstr>
      <vt:lpstr>Aplikacja Timeloger</vt:lpstr>
      <vt:lpstr>Scenariusz I </vt:lpstr>
      <vt:lpstr>Prezentacja programu PowerPoint</vt:lpstr>
      <vt:lpstr>Scenariusz II</vt:lpstr>
      <vt:lpstr>Prezentacja programu PowerPoint</vt:lpstr>
      <vt:lpstr>Scenariusz III</vt:lpstr>
      <vt:lpstr>Scenariusz IV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Aplikacja Timeloger</dc:title>
  <dc:creator>Joanna Zając-Szymura</dc:creator>
  <cp:lastModifiedBy>Joanna Zając-Szymura</cp:lastModifiedBy>
  <cp:revision>14</cp:revision>
  <dcterms:created xsi:type="dcterms:W3CDTF">2023-05-28T07:48:27Z</dcterms:created>
  <dcterms:modified xsi:type="dcterms:W3CDTF">2023-05-28T11:34:17Z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